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7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01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EB77-90BD-4125-98F1-AA6357F627E9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DEEF-3148-466F-A658-FE049644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the students guess from this</a:t>
            </a:r>
            <a:r>
              <a:rPr lang="en-US" baseline="0" dirty="0" smtClean="0"/>
              <a:t> slide- which is living and non-living. </a:t>
            </a:r>
          </a:p>
          <a:p>
            <a:r>
              <a:rPr lang="en-US" baseline="0" dirty="0" smtClean="0"/>
              <a:t>Please don’t give away answers- this is purely to help students think and reason why the think so.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name each</a:t>
            </a:r>
            <a:r>
              <a:rPr lang="en-US" baseline="0" dirty="0" smtClean="0"/>
              <a:t> of the groups- flowers, leaves, stem,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7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project is described in Thisaimaani.</a:t>
            </a:r>
            <a:r>
              <a:rPr lang="en-US" baseline="0" dirty="0" smtClean="0"/>
              <a:t> Please read the project idea and try it in the classroom.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on types of root they have collected-</a:t>
            </a:r>
            <a:r>
              <a:rPr lang="en-US" baseline="0" dirty="0" smtClean="0"/>
              <a:t> what is the role roots have? Students could guess- they need now know about taproot and fibrous root.</a:t>
            </a:r>
          </a:p>
          <a:p>
            <a:r>
              <a:rPr lang="en-US" baseline="0" dirty="0" smtClean="0"/>
              <a:t>But could talk about root as a support, root as a channel to take in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7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be asked to categorize leaves</a:t>
            </a:r>
            <a:r>
              <a:rPr lang="en-US" baseline="0" dirty="0" smtClean="0"/>
              <a:t> they have collected based on its- color, shape, size and margins. This can be pasted on a paper to create leaf album.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discussion</a:t>
            </a:r>
            <a:r>
              <a:rPr lang="en-US" baseline="0" dirty="0" smtClean="0"/>
              <a:t> could be done on the variety of flowers around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be asked to share</a:t>
            </a:r>
            <a:r>
              <a:rPr lang="en-US" baseline="0" dirty="0" smtClean="0"/>
              <a:t> their thoughts for each of this questions. Their responses can be captured on the black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</a:t>
            </a:r>
            <a:r>
              <a:rPr lang="en-US" baseline="0" dirty="0" smtClean="0"/>
              <a:t> could add more points- these are only pointers.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students to think the qualities of a living things- they could come up with a lot of reasons- write down all reasons they say on the black board- also ask them reasons for why they think so.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Elicit responses from </a:t>
            </a:r>
            <a:r>
              <a:rPr lang="en-US" baseline="0" dirty="0" smtClean="0"/>
              <a:t>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Elicit responses from students- ask probing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8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purely for summarizations,</a:t>
            </a:r>
            <a:r>
              <a:rPr lang="en-US" baseline="0" dirty="0" smtClean="0"/>
              <a:t> add to the points written if students have shared a different point.</a:t>
            </a:r>
            <a:endParaRPr lang="en-US" dirty="0" smtClean="0"/>
          </a:p>
          <a:p>
            <a:r>
              <a:rPr lang="en-US" baseline="0" dirty="0" smtClean="0"/>
              <a:t>Students to think on qualities: give them contrasting examples Dog Vs Car, Coconut tree Vs a plane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students to identify these plants- add to the list other plants they say.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5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</a:t>
            </a:r>
            <a:r>
              <a:rPr lang="en-US" baseline="0" dirty="0" smtClean="0"/>
              <a:t> to name body parts- sharing in Tamil also is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to guess names</a:t>
            </a:r>
            <a:r>
              <a:rPr lang="en-US" baseline="0" dirty="0" smtClean="0"/>
              <a:t> of different plants- students can say in their own language.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should be knowing- roots, leaf, flower etc. this slide is only for bringing students prior knowledge to the classroom.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7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have to organize</a:t>
            </a:r>
            <a:r>
              <a:rPr lang="en-US" baseline="0" dirty="0" smtClean="0"/>
              <a:t> different parts seen in this slide. Group them based on the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EEF-3148-466F-A658-FE049644A5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5D5E-1882-432A-A703-CEAF493F6A51}" type="datetimeFigureOut">
              <a:rPr lang="en-US" smtClean="0"/>
              <a:t>05-Jul-17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5595C-035D-485C-BF54-31C69803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openxmlformats.org/officeDocument/2006/relationships/image" Target="../media/image41.jpg"/><Relationship Id="rId15" Type="http://schemas.openxmlformats.org/officeDocument/2006/relationships/image" Target="../media/image5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Relationship Id="rId1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2.jpe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g"/><Relationship Id="rId15" Type="http://schemas.openxmlformats.org/officeDocument/2006/relationships/image" Target="../media/image51.jp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13" Type="http://schemas.openxmlformats.org/officeDocument/2006/relationships/image" Target="../media/image73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Relationship Id="rId14" Type="http://schemas.openxmlformats.org/officeDocument/2006/relationships/image" Target="../media/image7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41.jp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11" Type="http://schemas.openxmlformats.org/officeDocument/2006/relationships/image" Target="../media/image81.jpg"/><Relationship Id="rId5" Type="http://schemas.openxmlformats.org/officeDocument/2006/relationships/image" Target="../media/image75.jpg"/><Relationship Id="rId10" Type="http://schemas.openxmlformats.org/officeDocument/2006/relationships/image" Target="../media/image80.jpg"/><Relationship Id="rId4" Type="http://schemas.openxmlformats.org/officeDocument/2006/relationships/image" Target="../media/image40.jpg"/><Relationship Id="rId9" Type="http://schemas.openxmlformats.org/officeDocument/2006/relationships/image" Target="../media/image7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19" y="1892862"/>
            <a:ext cx="3756661" cy="4052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9" y="2194560"/>
            <a:ext cx="3385098" cy="3750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9005" y="742193"/>
            <a:ext cx="4831080" cy="131540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The Plant Fairy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03" y="3638282"/>
            <a:ext cx="1583336" cy="230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17" y="3919024"/>
            <a:ext cx="19907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05" y="3919024"/>
            <a:ext cx="1439462" cy="21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88" y="2242715"/>
            <a:ext cx="2466428" cy="1641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34" y="4099654"/>
            <a:ext cx="2586395" cy="172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6" y="2264310"/>
            <a:ext cx="2498017" cy="1641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3" y="388154"/>
            <a:ext cx="2143563" cy="160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95" y="388154"/>
            <a:ext cx="1278408" cy="163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70" y="388154"/>
            <a:ext cx="2103290" cy="1706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66" y="3910766"/>
            <a:ext cx="1700474" cy="188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7" y="4036140"/>
            <a:ext cx="1892235" cy="1731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64" y="388154"/>
            <a:ext cx="1769353" cy="176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8035"/>
          <a:stretch/>
        </p:blipFill>
        <p:spPr>
          <a:xfrm>
            <a:off x="3085721" y="2318434"/>
            <a:ext cx="2675789" cy="1450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20" y="388154"/>
            <a:ext cx="1218714" cy="1624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85" y="388154"/>
            <a:ext cx="1146806" cy="1607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3" y="2280015"/>
            <a:ext cx="2308598" cy="1530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393" y="5906822"/>
            <a:ext cx="886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you help to organize them/bring similar ones together.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2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1206" y="290281"/>
            <a:ext cx="4723204" cy="3615579"/>
            <a:chOff x="472112" y="565390"/>
            <a:chExt cx="4723204" cy="36155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145" y="2647747"/>
              <a:ext cx="1890117" cy="12577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5"/>
            <a:stretch/>
          </p:blipFill>
          <p:spPr>
            <a:xfrm>
              <a:off x="845258" y="2647747"/>
              <a:ext cx="1793250" cy="12577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91" y="1096726"/>
              <a:ext cx="1976418" cy="14823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261" y="1111761"/>
              <a:ext cx="1161916" cy="14895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84523" y="603687"/>
              <a:ext cx="1307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Flowers</a:t>
              </a:r>
              <a:endParaRPr lang="en-US" sz="2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112" y="565390"/>
              <a:ext cx="4723204" cy="36155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40711" y="290281"/>
            <a:ext cx="5711048" cy="3159833"/>
            <a:chOff x="6005298" y="482059"/>
            <a:chExt cx="5531382" cy="3006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080" y="1111761"/>
              <a:ext cx="2406599" cy="195234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447" y="1065352"/>
              <a:ext cx="1792850" cy="19864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62201" y="603687"/>
              <a:ext cx="1031354" cy="43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Leaves</a:t>
              </a:r>
              <a:endParaRPr lang="en-US" sz="2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05298" y="482059"/>
              <a:ext cx="5531382" cy="3006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9273" y="4122189"/>
            <a:ext cx="6283391" cy="2377439"/>
            <a:chOff x="254568" y="4236720"/>
            <a:chExt cx="6283391" cy="23774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001" y="4733200"/>
              <a:ext cx="1892235" cy="17311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760" y="5036510"/>
              <a:ext cx="1371600" cy="1371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68" y="5009995"/>
              <a:ext cx="3102209" cy="1371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1756" y="4298392"/>
              <a:ext cx="1005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Roots</a:t>
              </a:r>
              <a:endParaRPr lang="en-US" sz="24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3346" y="4236720"/>
              <a:ext cx="5964613" cy="2377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02973" y="3623211"/>
            <a:ext cx="4148786" cy="2876417"/>
            <a:chOff x="6902255" y="3450042"/>
            <a:chExt cx="4435242" cy="3193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330" y="5082117"/>
              <a:ext cx="2061148" cy="1371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431" y="5039354"/>
              <a:ext cx="1028700" cy="1371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451" y="3586326"/>
              <a:ext cx="978408" cy="1371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934" y="3568228"/>
              <a:ext cx="2104995" cy="139570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02255" y="4503123"/>
              <a:ext cx="1005859" cy="51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Stem</a:t>
              </a: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02255" y="3450042"/>
              <a:ext cx="4435242" cy="31934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2520" y="1859280"/>
            <a:ext cx="10287000" cy="263652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1064" y="2023378"/>
            <a:ext cx="968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Project idea: Collect different leaves and flowers to make an album.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Please refer: Thisaimaani, June 2017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Page: 40, ‘The plant fairy’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019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83820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Roots: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48" y="2473637"/>
            <a:ext cx="2628902" cy="2300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7" y="2566034"/>
            <a:ext cx="20193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/>
          <a:stretch/>
        </p:blipFill>
        <p:spPr>
          <a:xfrm>
            <a:off x="7832881" y="2182653"/>
            <a:ext cx="4151228" cy="251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51684"/>
            <a:ext cx="16478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83820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Stem: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75" y="838200"/>
            <a:ext cx="2331406" cy="3112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94" y="4091117"/>
            <a:ext cx="3027410" cy="2267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06" y="838201"/>
            <a:ext cx="2063753" cy="3112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45" y="794545"/>
            <a:ext cx="2364105" cy="3156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49" y="4091117"/>
            <a:ext cx="3004185" cy="22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83820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Leaf: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94" y="2313837"/>
            <a:ext cx="2002774" cy="2002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7" y="4467764"/>
            <a:ext cx="2268897" cy="154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35" y="838200"/>
            <a:ext cx="2166846" cy="143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85" y="838200"/>
            <a:ext cx="1946993" cy="1458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10" y="838201"/>
            <a:ext cx="2217485" cy="1475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64" y="2565774"/>
            <a:ext cx="2217485" cy="1660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5" y="4569010"/>
            <a:ext cx="2166846" cy="1441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5" y="2541542"/>
            <a:ext cx="2170179" cy="1625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26" y="4478685"/>
            <a:ext cx="2545054" cy="1818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91" y="4667042"/>
            <a:ext cx="2162907" cy="1441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58" y="2573536"/>
            <a:ext cx="2619375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33" y="801215"/>
            <a:ext cx="2064099" cy="15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838200"/>
            <a:ext cx="194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Flowers: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"/>
          <a:stretch/>
        </p:blipFill>
        <p:spPr>
          <a:xfrm>
            <a:off x="9637957" y="2010042"/>
            <a:ext cx="2218764" cy="1573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0" y="3909090"/>
            <a:ext cx="2590748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07" y="3909089"/>
            <a:ext cx="2590748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83" y="1984675"/>
            <a:ext cx="2428879" cy="161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9" y="1967328"/>
            <a:ext cx="2136349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8" y="3909090"/>
            <a:ext cx="2473113" cy="1750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95" y="2055124"/>
            <a:ext cx="2136349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" y="3922394"/>
            <a:ext cx="2301662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r="20400"/>
          <a:stretch/>
        </p:blipFill>
        <p:spPr>
          <a:xfrm>
            <a:off x="396240" y="2010042"/>
            <a:ext cx="18897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10640" y="1461463"/>
            <a:ext cx="9448800" cy="391668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68780" y="1834753"/>
            <a:ext cx="8732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have we learned so far?</a:t>
            </a:r>
          </a:p>
          <a:p>
            <a:endParaRPr lang="en-US" sz="4000" dirty="0" smtClean="0"/>
          </a:p>
          <a:p>
            <a:r>
              <a:rPr lang="en-US" sz="4000" dirty="0" smtClean="0"/>
              <a:t>What did you like about the activity?</a:t>
            </a:r>
          </a:p>
          <a:p>
            <a:endParaRPr lang="en-US" sz="4000" dirty="0" smtClean="0"/>
          </a:p>
          <a:p>
            <a:r>
              <a:rPr lang="en-US" sz="4000" dirty="0" smtClean="0"/>
              <a:t>What you did not like about the activity?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467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88720"/>
            <a:ext cx="8991600" cy="34778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points to remember: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There are living and non living things around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Plants are living beings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Plants are diverse and there are a lot of variety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plant has different parts- roots, stem, leaf, flower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Each part is different plant to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28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4" y="5873180"/>
            <a:ext cx="10740026" cy="748074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you categorize living and non-living from these pictures, why do you think so?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36" y="2733538"/>
            <a:ext cx="2291793" cy="1528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523145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44" y="4405503"/>
            <a:ext cx="2356975" cy="132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4" y="1056603"/>
            <a:ext cx="2159174" cy="1439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35" y="2716770"/>
            <a:ext cx="2085543" cy="1562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99" y="4381037"/>
            <a:ext cx="2003605" cy="1333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4" y="2726780"/>
            <a:ext cx="2061163" cy="1406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8045"/>
          <a:stretch/>
        </p:blipFill>
        <p:spPr>
          <a:xfrm>
            <a:off x="3496330" y="1056603"/>
            <a:ext cx="2453640" cy="1420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53" y="1056603"/>
            <a:ext cx="1636698" cy="1168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4" y="4341355"/>
            <a:ext cx="2010890" cy="1333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35" y="4446974"/>
            <a:ext cx="2085543" cy="132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35" y="956665"/>
            <a:ext cx="2085543" cy="163932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868504" y="195268"/>
            <a:ext cx="5803576" cy="101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Living and Non-living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35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621" y="2453233"/>
            <a:ext cx="10515600" cy="1325563"/>
          </a:xfrm>
        </p:spPr>
        <p:txBody>
          <a:bodyPr/>
          <a:lstStyle/>
          <a:p>
            <a:r>
              <a:rPr lang="en-US" b="1" dirty="0" smtClean="0"/>
              <a:t>Why do you say they are living or non-living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9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019" y="748429"/>
            <a:ext cx="5805984" cy="1325563"/>
          </a:xfrm>
        </p:spPr>
        <p:txBody>
          <a:bodyPr/>
          <a:lstStyle/>
          <a:p>
            <a:r>
              <a:rPr lang="en-US" b="1" dirty="0" smtClean="0"/>
              <a:t>Is car Living or Non-living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9" y="2512628"/>
            <a:ext cx="5754064" cy="3233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63" y="761697"/>
            <a:ext cx="3834072" cy="4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53" y="1314509"/>
            <a:ext cx="3834072" cy="4860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664" y="651728"/>
            <a:ext cx="9850416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you agree if </a:t>
            </a:r>
            <a:r>
              <a:rPr lang="en-US" b="1" dirty="0"/>
              <a:t>I</a:t>
            </a:r>
            <a:r>
              <a:rPr lang="en-US" b="1" dirty="0" smtClean="0"/>
              <a:t> say a cat is non-living? Why do you think so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64" y="2180262"/>
            <a:ext cx="5991510" cy="39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05" y="326745"/>
            <a:ext cx="10515600" cy="1325563"/>
          </a:xfrm>
        </p:spPr>
        <p:txBody>
          <a:bodyPr/>
          <a:lstStyle/>
          <a:p>
            <a:r>
              <a:rPr lang="en-US" b="1" dirty="0" smtClean="0"/>
              <a:t>Characteristics of living things: 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1852" y="1439769"/>
            <a:ext cx="1523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0745" y="2435916"/>
            <a:ext cx="1504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Feel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249" y="2437284"/>
            <a:ext cx="26078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Reproduce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92930" y="1461989"/>
            <a:ext cx="2800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Make noise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46104" y="1403377"/>
            <a:ext cx="1838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Breath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4309" y="1467862"/>
            <a:ext cx="1239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Eat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33411" y="1461989"/>
            <a:ext cx="1627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Grow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6" y="4193802"/>
            <a:ext cx="2122923" cy="14449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3" y="4193802"/>
            <a:ext cx="2169616" cy="14449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86" y="4193802"/>
            <a:ext cx="2177704" cy="1444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0" y="4193802"/>
            <a:ext cx="2399355" cy="14639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202520" y="2435915"/>
            <a:ext cx="10944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96" y="4193802"/>
            <a:ext cx="2308303" cy="14449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23605" y="3841964"/>
            <a:ext cx="111219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605" y="1428557"/>
            <a:ext cx="111219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641" y="4659682"/>
            <a:ext cx="6575782" cy="12624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name some of these?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59" y="1537100"/>
            <a:ext cx="2064118" cy="13127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9" y="3092934"/>
            <a:ext cx="1361217" cy="13612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04" y="1517041"/>
            <a:ext cx="1752627" cy="1312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41" y="3092934"/>
            <a:ext cx="1814955" cy="13612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36" y="3092934"/>
            <a:ext cx="1767295" cy="1325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87" y="1517041"/>
            <a:ext cx="1603849" cy="1332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77" y="3091179"/>
            <a:ext cx="1980900" cy="13272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90" y="3092934"/>
            <a:ext cx="2356394" cy="13254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16665"/>
          <a:stretch/>
        </p:blipFill>
        <p:spPr>
          <a:xfrm>
            <a:off x="415799" y="1517041"/>
            <a:ext cx="2120261" cy="13328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91" y="3091179"/>
            <a:ext cx="1651198" cy="13436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63" y="1537101"/>
            <a:ext cx="1969169" cy="13127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58" y="1513361"/>
            <a:ext cx="1755279" cy="1316459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107487" y="492021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are different types of plants you know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2680" y="2532816"/>
            <a:ext cx="5166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Can you name different parts of these children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718361"/>
            <a:ext cx="5109210" cy="49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05" y="586854"/>
            <a:ext cx="3716742" cy="55887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509996" y="2382375"/>
            <a:ext cx="6087643" cy="1997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 you guess different parts of this plant?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603</Words>
  <Application>Microsoft Office PowerPoint</Application>
  <PresentationFormat>Widescreen</PresentationFormat>
  <Paragraphs>80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Bernard MT Condensed</vt:lpstr>
      <vt:lpstr>Calibri</vt:lpstr>
      <vt:lpstr>Calibri Light</vt:lpstr>
      <vt:lpstr>Office Theme</vt:lpstr>
      <vt:lpstr>The Plant Fairy</vt:lpstr>
      <vt:lpstr>Can you categorize living and non-living from these pictures, why do you think so?</vt:lpstr>
      <vt:lpstr>Why do you say they are living or non-living</vt:lpstr>
      <vt:lpstr>Is car Living or Non-living</vt:lpstr>
      <vt:lpstr>Will you agree if I say a cat is non-living? Why do you think so</vt:lpstr>
      <vt:lpstr>Characteristics of living things: </vt:lpstr>
      <vt:lpstr>Can you name some of these?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plant fairy</dc:title>
  <dc:creator>user</dc:creator>
  <cp:lastModifiedBy>user</cp:lastModifiedBy>
  <cp:revision>62</cp:revision>
  <dcterms:created xsi:type="dcterms:W3CDTF">2017-06-21T10:35:57Z</dcterms:created>
  <dcterms:modified xsi:type="dcterms:W3CDTF">2017-07-05T11:18:48Z</dcterms:modified>
</cp:coreProperties>
</file>